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Lst>
  <p:sldSz cx="5334000" cy="7562850"/>
  <p:notesSz cx="5334000" cy="756285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p:cViewPr>
        <p:scale>
          <a:sx n="120" d="100"/>
          <a:sy n="120" d="100"/>
        </p:scale>
        <p:origin x="1172" y="-29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nto, Elisbeth" userId="94884f45-1eff-4b71-9bf9-476130904c98" providerId="ADAL" clId="{EEF94C88-5064-47C7-8E53-81367BCC684A}"/>
    <pc:docChg chg="modSld">
      <pc:chgData name="Pinto, Elisbeth" userId="94884f45-1eff-4b71-9bf9-476130904c98" providerId="ADAL" clId="{EEF94C88-5064-47C7-8E53-81367BCC684A}" dt="2023-06-27T18:36:41.650" v="1" actId="14100"/>
      <pc:docMkLst>
        <pc:docMk/>
      </pc:docMkLst>
      <pc:sldChg chg="modSp mod">
        <pc:chgData name="Pinto, Elisbeth" userId="94884f45-1eff-4b71-9bf9-476130904c98" providerId="ADAL" clId="{EEF94C88-5064-47C7-8E53-81367BCC684A}" dt="2023-06-27T18:36:41.650" v="1" actId="14100"/>
        <pc:sldMkLst>
          <pc:docMk/>
          <pc:sldMk cId="0" sldId="256"/>
        </pc:sldMkLst>
        <pc:spChg chg="mod">
          <ac:chgData name="Pinto, Elisbeth" userId="94884f45-1eff-4b71-9bf9-476130904c98" providerId="ADAL" clId="{EEF94C88-5064-47C7-8E53-81367BCC684A}" dt="2023-06-27T18:36:41.650" v="1" actId="14100"/>
          <ac:spMkLst>
            <pc:docMk/>
            <pc:sldMk cId="0"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00050" y="2344483"/>
            <a:ext cx="453390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00100" y="4235196"/>
            <a:ext cx="373380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27-Jun-23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27-Jun-23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266700" y="1739455"/>
            <a:ext cx="232029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747010" y="1739455"/>
            <a:ext cx="2320290"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27-Jun-23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27-Jun-23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27-Jun-23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12"/>
            <a:ext cx="5328005" cy="7559992"/>
          </a:xfrm>
          <a:prstGeom prst="rect">
            <a:avLst/>
          </a:prstGeom>
        </p:spPr>
      </p:pic>
      <p:pic>
        <p:nvPicPr>
          <p:cNvPr id="17" name="bg object 17"/>
          <p:cNvPicPr/>
          <p:nvPr/>
        </p:nvPicPr>
        <p:blipFill>
          <a:blip r:embed="rId8" cstate="print"/>
          <a:stretch>
            <a:fillRect/>
          </a:stretch>
        </p:blipFill>
        <p:spPr>
          <a:xfrm>
            <a:off x="340194" y="467194"/>
            <a:ext cx="1546263" cy="1001687"/>
          </a:xfrm>
          <a:prstGeom prst="rect">
            <a:avLst/>
          </a:prstGeom>
        </p:spPr>
      </p:pic>
      <p:pic>
        <p:nvPicPr>
          <p:cNvPr id="18" name="bg object 18"/>
          <p:cNvPicPr/>
          <p:nvPr/>
        </p:nvPicPr>
        <p:blipFill>
          <a:blip r:embed="rId9" cstate="print"/>
          <a:stretch>
            <a:fillRect/>
          </a:stretch>
        </p:blipFill>
        <p:spPr>
          <a:xfrm>
            <a:off x="3441534" y="1286395"/>
            <a:ext cx="1546275" cy="1001687"/>
          </a:xfrm>
          <a:prstGeom prst="rect">
            <a:avLst/>
          </a:prstGeom>
        </p:spPr>
      </p:pic>
      <p:pic>
        <p:nvPicPr>
          <p:cNvPr id="19" name="bg object 19"/>
          <p:cNvPicPr/>
          <p:nvPr/>
        </p:nvPicPr>
        <p:blipFill>
          <a:blip r:embed="rId10" cstate="print"/>
          <a:stretch>
            <a:fillRect/>
          </a:stretch>
        </p:blipFill>
        <p:spPr>
          <a:xfrm>
            <a:off x="683628" y="4860633"/>
            <a:ext cx="1546263" cy="1001674"/>
          </a:xfrm>
          <a:prstGeom prst="rect">
            <a:avLst/>
          </a:prstGeom>
        </p:spPr>
      </p:pic>
      <p:sp>
        <p:nvSpPr>
          <p:cNvPr id="20" name="bg object 20"/>
          <p:cNvSpPr/>
          <p:nvPr/>
        </p:nvSpPr>
        <p:spPr>
          <a:xfrm>
            <a:off x="2734335" y="6784150"/>
            <a:ext cx="27940" cy="775970"/>
          </a:xfrm>
          <a:custGeom>
            <a:avLst/>
            <a:gdLst/>
            <a:ahLst/>
            <a:cxnLst/>
            <a:rect l="l" t="t" r="r" b="b"/>
            <a:pathLst>
              <a:path w="27939" h="775970">
                <a:moveTo>
                  <a:pt x="27495" y="0"/>
                </a:moveTo>
                <a:lnTo>
                  <a:pt x="0" y="0"/>
                </a:lnTo>
                <a:lnTo>
                  <a:pt x="0" y="775854"/>
                </a:lnTo>
                <a:lnTo>
                  <a:pt x="27495" y="775854"/>
                </a:lnTo>
                <a:lnTo>
                  <a:pt x="27495" y="0"/>
                </a:lnTo>
                <a:close/>
              </a:path>
            </a:pathLst>
          </a:custGeom>
          <a:solidFill>
            <a:srgbClr val="76B82A"/>
          </a:solidFill>
        </p:spPr>
        <p:txBody>
          <a:bodyPr wrap="square" lIns="0" tIns="0" rIns="0" bIns="0" rtlCol="0"/>
          <a:lstStyle/>
          <a:p>
            <a:endParaRPr/>
          </a:p>
        </p:txBody>
      </p:sp>
      <p:sp>
        <p:nvSpPr>
          <p:cNvPr id="2" name="Holder 2"/>
          <p:cNvSpPr>
            <a:spLocks noGrp="1"/>
          </p:cNvSpPr>
          <p:nvPr>
            <p:ph type="title"/>
          </p:nvPr>
        </p:nvSpPr>
        <p:spPr>
          <a:xfrm>
            <a:off x="266700" y="302514"/>
            <a:ext cx="4800600"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266700" y="1739455"/>
            <a:ext cx="480060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813560" y="7033450"/>
            <a:ext cx="170688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6700" y="7033450"/>
            <a:ext cx="1226820"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27-Jun-23</a:t>
            </a:fld>
            <a:endParaRPr lang="en-US"/>
          </a:p>
        </p:txBody>
      </p:sp>
      <p:sp>
        <p:nvSpPr>
          <p:cNvPr id="6" name="Holder 6"/>
          <p:cNvSpPr>
            <a:spLocks noGrp="1"/>
          </p:cNvSpPr>
          <p:nvPr>
            <p:ph type="sldNum" sz="quarter" idx="7"/>
          </p:nvPr>
        </p:nvSpPr>
        <p:spPr>
          <a:xfrm>
            <a:off x="3840480" y="7033450"/>
            <a:ext cx="1226820"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31204" y="6677327"/>
            <a:ext cx="2244787" cy="551433"/>
          </a:xfrm>
          <a:prstGeom prst="rect">
            <a:avLst/>
          </a:prstGeom>
        </p:spPr>
        <p:txBody>
          <a:bodyPr vert="horz" wrap="square" lIns="0" tIns="12700" rIns="0" bIns="0" rtlCol="0">
            <a:spAutoFit/>
          </a:bodyPr>
          <a:lstStyle/>
          <a:p>
            <a:pPr marL="12700" rtl="0">
              <a:lnSpc>
                <a:spcPts val="880"/>
              </a:lnSpc>
              <a:spcBef>
                <a:spcPts val="100"/>
              </a:spcBef>
            </a:pPr>
            <a:r>
              <a:rPr lang="es-PA" sz="800" b="1" dirty="0">
                <a:solidFill>
                  <a:srgbClr val="FFFFFF"/>
                </a:solidFill>
                <a:latin typeface="AdihausDIN Cn Medium" panose="020B0606020101010102" pitchFamily="34" charset="0"/>
                <a:cs typeface="AdihausDIN Cn Medium" panose="020B0606020101010102" pitchFamily="34" charset="0"/>
              </a:rPr>
              <a:t>PVPR: </a:t>
            </a:r>
            <a:r>
              <a:rPr lang="es-PA" sz="800" dirty="0">
                <a:solidFill>
                  <a:srgbClr val="FFFFFF"/>
                </a:solidFill>
                <a:latin typeface="AdihausDIN Cn Medium" panose="020B0606020101010102" pitchFamily="34" charset="0"/>
                <a:cs typeface="AdihausDIN Cn Medium" panose="020B0606020101010102" pitchFamily="34" charset="0"/>
              </a:rPr>
              <a:t>€140 EUR / $140 USD</a:t>
            </a:r>
          </a:p>
          <a:p>
            <a:pPr marL="12700" rtl="0">
              <a:lnSpc>
                <a:spcPts val="800"/>
              </a:lnSpc>
            </a:pPr>
            <a:r>
              <a:rPr lang="es-PA" sz="800" b="1" dirty="0">
                <a:solidFill>
                  <a:srgbClr val="FFFFFF"/>
                </a:solidFill>
                <a:latin typeface="AdihausDIN Cn Medium" panose="020B0606020101010102" pitchFamily="34" charset="0"/>
                <a:cs typeface="AdihausDIN Cn Medium" panose="020B0606020101010102" pitchFamily="34" charset="0"/>
              </a:rPr>
              <a:t>PESO: </a:t>
            </a:r>
            <a:r>
              <a:rPr lang="es-PA" sz="800" dirty="0">
                <a:solidFill>
                  <a:srgbClr val="FFFFFF"/>
                </a:solidFill>
                <a:latin typeface="AdihausDIN Cn Medium" panose="020B0606020101010102" pitchFamily="34" charset="0"/>
                <a:cs typeface="AdihausDIN Cn Medium" panose="020B0606020101010102" pitchFamily="34" charset="0"/>
              </a:rPr>
              <a:t>HOMBRE - 335G, MUJER - 276G</a:t>
            </a:r>
          </a:p>
          <a:p>
            <a:pPr marL="12700" rtl="0">
              <a:lnSpc>
                <a:spcPts val="800"/>
              </a:lnSpc>
            </a:pPr>
            <a:r>
              <a:rPr lang="es-PA" sz="800" b="1" dirty="0">
                <a:solidFill>
                  <a:srgbClr val="FFFFFF"/>
                </a:solidFill>
                <a:latin typeface="AdihausDIN Cn Medium" panose="020B0606020101010102" pitchFamily="34" charset="0"/>
                <a:cs typeface="AdihausDIN Cn Medium" panose="020B0606020101010102" pitchFamily="34" charset="0"/>
              </a:rPr>
              <a:t>ALTURA DEL TALÓN: </a:t>
            </a:r>
            <a:r>
              <a:rPr lang="es-PA" sz="800" dirty="0">
                <a:solidFill>
                  <a:srgbClr val="FFFFFF"/>
                </a:solidFill>
                <a:latin typeface="AdihausDIN Cn Medium" panose="020B0606020101010102" pitchFamily="34" charset="0"/>
                <a:cs typeface="AdihausDIN Cn Medium" panose="020B0606020101010102" pitchFamily="34" charset="0"/>
              </a:rPr>
              <a:t>45MM / 35MM</a:t>
            </a:r>
          </a:p>
          <a:p>
            <a:pPr marL="12700" rtl="0">
              <a:lnSpc>
                <a:spcPts val="800"/>
              </a:lnSpc>
            </a:pPr>
            <a:r>
              <a:rPr lang="es-PA" sz="800" b="1" dirty="0">
                <a:solidFill>
                  <a:srgbClr val="FFFFFF"/>
                </a:solidFill>
                <a:latin typeface="AdihausDIN Cn Medium" panose="020B0606020101010102" pitchFamily="34" charset="0"/>
                <a:cs typeface="AdihausDIN Cn Medium" panose="020B0606020101010102" pitchFamily="34" charset="0"/>
              </a:rPr>
              <a:t>CAÍDA: </a:t>
            </a:r>
            <a:r>
              <a:rPr lang="es-PA" sz="800" dirty="0">
                <a:solidFill>
                  <a:srgbClr val="FFFFFF"/>
                </a:solidFill>
                <a:latin typeface="AdihausDIN Cn Medium" panose="020B0606020101010102" pitchFamily="34" charset="0"/>
                <a:cs typeface="AdihausDIN Cn Medium" panose="020B0606020101010102" pitchFamily="34" charset="0"/>
              </a:rPr>
              <a:t>10MM</a:t>
            </a:r>
          </a:p>
          <a:p>
            <a:pPr marL="12700" rtl="0">
              <a:lnSpc>
                <a:spcPts val="880"/>
              </a:lnSpc>
            </a:pPr>
            <a:r>
              <a:rPr lang="es-PA" sz="800" b="1" dirty="0">
                <a:solidFill>
                  <a:srgbClr val="FFFFFF"/>
                </a:solidFill>
                <a:latin typeface="AdihausDIN Cn Medium" panose="020B0606020101010102" pitchFamily="34" charset="0"/>
                <a:cs typeface="AdihausDIN Cn Medium" panose="020B0606020101010102" pitchFamily="34" charset="0"/>
              </a:rPr>
              <a:t>USO RECOMENDADO: </a:t>
            </a:r>
            <a:r>
              <a:rPr lang="es-PA" sz="800" dirty="0">
                <a:solidFill>
                  <a:srgbClr val="FFFFFF"/>
                </a:solidFill>
                <a:latin typeface="AdihausDIN Cn Medium" panose="020B0606020101010102" pitchFamily="34" charset="0"/>
                <a:cs typeface="AdihausDIN Cn Medium" panose="020B0606020101010102" pitchFamily="34" charset="0"/>
              </a:rPr>
              <a:t>PARA TODOS LOS CORREDORES, EN 0-10KM</a:t>
            </a:r>
          </a:p>
        </p:txBody>
      </p:sp>
      <p:sp>
        <p:nvSpPr>
          <p:cNvPr id="3" name="object 3"/>
          <p:cNvSpPr txBox="1"/>
          <p:nvPr/>
        </p:nvSpPr>
        <p:spPr>
          <a:xfrm>
            <a:off x="280622" y="6550691"/>
            <a:ext cx="2345055" cy="648970"/>
          </a:xfrm>
          <a:prstGeom prst="rect">
            <a:avLst/>
          </a:prstGeom>
        </p:spPr>
        <p:txBody>
          <a:bodyPr vert="horz" wrap="square" lIns="0" tIns="17780" rIns="0" bIns="0" rtlCol="0">
            <a:spAutoFit/>
          </a:bodyPr>
          <a:lstStyle/>
          <a:p>
            <a:pPr marL="12700" algn="ctr" rtl="0">
              <a:lnSpc>
                <a:spcPct val="100000"/>
              </a:lnSpc>
              <a:spcBef>
                <a:spcPts val="140"/>
              </a:spcBef>
            </a:pPr>
            <a:r>
              <a:rPr lang="es-PA" sz="4050" dirty="0">
                <a:solidFill>
                  <a:srgbClr val="76B82A"/>
                </a:solidFill>
                <a:latin typeface="adineue PRO Cond" panose="020B0503020201060004" pitchFamily="34" charset="0"/>
                <a:cs typeface="AdihausDIN Cn Medium" panose="020B0606020101010102" pitchFamily="34" charset="0"/>
              </a:rPr>
              <a:t>SWITCH FWD</a:t>
            </a:r>
          </a:p>
        </p:txBody>
      </p:sp>
      <p:sp>
        <p:nvSpPr>
          <p:cNvPr id="4" name="object 4"/>
          <p:cNvSpPr txBox="1"/>
          <p:nvPr/>
        </p:nvSpPr>
        <p:spPr>
          <a:xfrm>
            <a:off x="280304" y="7121860"/>
            <a:ext cx="2345690" cy="222496"/>
          </a:xfrm>
          <a:prstGeom prst="rect">
            <a:avLst/>
          </a:prstGeom>
        </p:spPr>
        <p:txBody>
          <a:bodyPr vert="horz" wrap="square" lIns="0" tIns="14604" rIns="0" bIns="0" rtlCol="0">
            <a:spAutoFit/>
          </a:bodyPr>
          <a:lstStyle/>
          <a:p>
            <a:pPr marL="12700" algn="ctr" rtl="0">
              <a:lnSpc>
                <a:spcPct val="100000"/>
              </a:lnSpc>
              <a:spcBef>
                <a:spcPts val="114"/>
              </a:spcBef>
            </a:pPr>
            <a:r>
              <a:rPr lang="es-PA" sz="1350" dirty="0">
                <a:solidFill>
                  <a:srgbClr val="FFFFFF"/>
                </a:solidFill>
                <a:latin typeface="adineue PRO Cond TT" panose="020B0503020201060004" pitchFamily="34" charset="0"/>
                <a:cs typeface="Tahoma"/>
              </a:rPr>
              <a:t>GRAVEDAD TRANSFORMADA EN IMPULSO</a:t>
            </a:r>
          </a:p>
        </p:txBody>
      </p:sp>
      <p:sp>
        <p:nvSpPr>
          <p:cNvPr id="5" name="object 5"/>
          <p:cNvSpPr txBox="1"/>
          <p:nvPr/>
        </p:nvSpPr>
        <p:spPr>
          <a:xfrm>
            <a:off x="2469197" y="285622"/>
            <a:ext cx="1965325" cy="589905"/>
          </a:xfrm>
          <a:prstGeom prst="rect">
            <a:avLst/>
          </a:prstGeom>
        </p:spPr>
        <p:txBody>
          <a:bodyPr vert="horz" wrap="square" lIns="0" tIns="12700" rIns="0" bIns="0" rtlCol="0">
            <a:spAutoFit/>
          </a:bodyPr>
          <a:lstStyle/>
          <a:p>
            <a:pPr marL="50800" rtl="0">
              <a:lnSpc>
                <a:spcPct val="100000"/>
              </a:lnSpc>
              <a:spcBef>
                <a:spcPts val="100"/>
              </a:spcBef>
            </a:pPr>
            <a:r>
              <a:rPr lang="es-PA" sz="1000" b="1" dirty="0">
                <a:solidFill>
                  <a:srgbClr val="FFFFFF"/>
                </a:solidFill>
                <a:latin typeface="AdihausDIN Cn Medium" panose="020B0606020101010102" pitchFamily="34" charset="0"/>
                <a:cs typeface="AdihausDIN Cn Medium" panose="020B0606020101010102" pitchFamily="34" charset="0"/>
              </a:rPr>
              <a:t>SUELA CONTINENTAL</a:t>
            </a:r>
            <a:r>
              <a:rPr lang="es-PA" sz="675" b="1" baseline="49382" dirty="0">
                <a:solidFill>
                  <a:srgbClr val="FFFFFF"/>
                </a:solidFill>
                <a:latin typeface="AdihausDIN Cn Medium" panose="020B0606020101010102" pitchFamily="34" charset="0"/>
                <a:cs typeface="AdihausDIN Cn Medium" panose="020B0606020101010102" pitchFamily="34" charset="0"/>
              </a:rPr>
              <a:t>TM</a:t>
            </a:r>
          </a:p>
          <a:p>
            <a:pPr marL="50800" marR="43180" rtl="0">
              <a:lnSpc>
                <a:spcPts val="800"/>
              </a:lnSpc>
              <a:spcBef>
                <a:spcPts val="890"/>
              </a:spcBef>
            </a:pPr>
            <a:r>
              <a:rPr lang="es-PA" sz="800" dirty="0">
                <a:solidFill>
                  <a:srgbClr val="FFFFFF"/>
                </a:solidFill>
                <a:latin typeface="AdihausDIN Cn Medium" panose="020B0606020101010102" pitchFamily="34" charset="0"/>
                <a:cs typeface="AdihausDIN Cn Medium" panose="020B0606020101010102" pitchFamily="34" charset="0"/>
              </a:rPr>
              <a:t>PRESENTA UNA  SUELA CONTINENTAL™ LIGERA PARA UN AGARRE SUPERIOR EN TODAS LAS CONDICIONES CLIMÁTICAS.</a:t>
            </a:r>
          </a:p>
        </p:txBody>
      </p:sp>
      <p:grpSp>
        <p:nvGrpSpPr>
          <p:cNvPr id="6" name="object 6"/>
          <p:cNvGrpSpPr/>
          <p:nvPr/>
        </p:nvGrpSpPr>
        <p:grpSpPr>
          <a:xfrm>
            <a:off x="252007" y="379007"/>
            <a:ext cx="4824095" cy="1997710"/>
            <a:chOff x="252007" y="379007"/>
            <a:chExt cx="4824095" cy="1997710"/>
          </a:xfrm>
        </p:grpSpPr>
        <p:sp>
          <p:nvSpPr>
            <p:cNvPr id="7" name="object 7"/>
            <p:cNvSpPr/>
            <p:nvPr/>
          </p:nvSpPr>
          <p:spPr>
            <a:xfrm>
              <a:off x="2530262" y="478168"/>
              <a:ext cx="1843405" cy="0"/>
            </a:xfrm>
            <a:custGeom>
              <a:avLst/>
              <a:gdLst/>
              <a:ahLst/>
              <a:cxnLst/>
              <a:rect l="l" t="t" r="r" b="b"/>
              <a:pathLst>
                <a:path w="1843404">
                  <a:moveTo>
                    <a:pt x="0" y="0"/>
                  </a:moveTo>
                  <a:lnTo>
                    <a:pt x="1842833" y="0"/>
                  </a:lnTo>
                </a:path>
              </a:pathLst>
            </a:custGeom>
            <a:ln w="20523">
              <a:solidFill>
                <a:srgbClr val="FFFFFF"/>
              </a:solidFill>
            </a:ln>
          </p:spPr>
          <p:txBody>
            <a:bodyPr wrap="square" lIns="0" tIns="0" rIns="0" bIns="0" rtlCol="0"/>
            <a:lstStyle/>
            <a:p>
              <a:endParaRPr>
                <a:latin typeface="AdihausDIN Cn Medium" panose="020B0606020101010102" pitchFamily="34" charset="0"/>
                <a:cs typeface="AdihausDIN Cn Medium" panose="020B0606020101010102" pitchFamily="34" charset="0"/>
              </a:endParaRPr>
            </a:p>
          </p:txBody>
        </p:sp>
        <p:pic>
          <p:nvPicPr>
            <p:cNvPr id="8" name="object 8"/>
            <p:cNvPicPr/>
            <p:nvPr/>
          </p:nvPicPr>
          <p:blipFill>
            <a:blip r:embed="rId2" cstate="print"/>
            <a:stretch>
              <a:fillRect/>
            </a:stretch>
          </p:blipFill>
          <p:spPr>
            <a:xfrm>
              <a:off x="1818702" y="1401131"/>
              <a:ext cx="155943" cy="155943"/>
            </a:xfrm>
            <a:prstGeom prst="rect">
              <a:avLst/>
            </a:prstGeom>
          </p:spPr>
        </p:pic>
        <p:pic>
          <p:nvPicPr>
            <p:cNvPr id="9" name="object 9"/>
            <p:cNvPicPr/>
            <p:nvPr/>
          </p:nvPicPr>
          <p:blipFill>
            <a:blip r:embed="rId3" cstate="print"/>
            <a:stretch>
              <a:fillRect/>
            </a:stretch>
          </p:blipFill>
          <p:spPr>
            <a:xfrm>
              <a:off x="252007" y="379007"/>
              <a:ext cx="155943" cy="155943"/>
            </a:xfrm>
            <a:prstGeom prst="rect">
              <a:avLst/>
            </a:prstGeom>
          </p:spPr>
        </p:pic>
        <p:sp>
          <p:nvSpPr>
            <p:cNvPr id="10" name="object 10"/>
            <p:cNvSpPr/>
            <p:nvPr/>
          </p:nvSpPr>
          <p:spPr>
            <a:xfrm>
              <a:off x="1994665" y="478031"/>
              <a:ext cx="447675" cy="0"/>
            </a:xfrm>
            <a:custGeom>
              <a:avLst/>
              <a:gdLst/>
              <a:ahLst/>
              <a:cxnLst/>
              <a:rect l="l" t="t" r="r" b="b"/>
              <a:pathLst>
                <a:path w="447675">
                  <a:moveTo>
                    <a:pt x="0" y="0"/>
                  </a:moveTo>
                  <a:lnTo>
                    <a:pt x="447497" y="0"/>
                  </a:lnTo>
                </a:path>
              </a:pathLst>
            </a:custGeom>
            <a:ln w="20523">
              <a:solidFill>
                <a:srgbClr val="FFFFFF"/>
              </a:solidFill>
              <a:prstDash val="dot"/>
            </a:ln>
          </p:spPr>
          <p:txBody>
            <a:bodyPr wrap="square" lIns="0" tIns="0" rIns="0" bIns="0" rtlCol="0"/>
            <a:lstStyle/>
            <a:p>
              <a:endParaRPr>
                <a:latin typeface="AdihausDIN Cn Medium" panose="020B0606020101010102" pitchFamily="34" charset="0"/>
                <a:cs typeface="AdihausDIN Cn Medium" panose="020B0606020101010102" pitchFamily="34" charset="0"/>
              </a:endParaRPr>
            </a:p>
          </p:txBody>
        </p:sp>
        <p:sp>
          <p:nvSpPr>
            <p:cNvPr id="11" name="object 11"/>
            <p:cNvSpPr/>
            <p:nvPr/>
          </p:nvSpPr>
          <p:spPr>
            <a:xfrm>
              <a:off x="1934999" y="478031"/>
              <a:ext cx="537210" cy="0"/>
            </a:xfrm>
            <a:custGeom>
              <a:avLst/>
              <a:gdLst/>
              <a:ahLst/>
              <a:cxnLst/>
              <a:rect l="l" t="t" r="r" b="b"/>
              <a:pathLst>
                <a:path w="537210">
                  <a:moveTo>
                    <a:pt x="0" y="0"/>
                  </a:moveTo>
                  <a:lnTo>
                    <a:pt x="0" y="0"/>
                  </a:lnTo>
                </a:path>
                <a:path w="537210">
                  <a:moveTo>
                    <a:pt x="536994" y="0"/>
                  </a:moveTo>
                  <a:lnTo>
                    <a:pt x="536994" y="0"/>
                  </a:lnTo>
                </a:path>
              </a:pathLst>
            </a:custGeom>
            <a:ln w="20523">
              <a:solidFill>
                <a:srgbClr val="FFFFFF"/>
              </a:solidFill>
            </a:ln>
          </p:spPr>
          <p:txBody>
            <a:bodyPr wrap="square" lIns="0" tIns="0" rIns="0" bIns="0" rtlCol="0"/>
            <a:lstStyle/>
            <a:p>
              <a:endParaRPr>
                <a:latin typeface="AdihausDIN Cn Medium" panose="020B0606020101010102" pitchFamily="34" charset="0"/>
                <a:cs typeface="AdihausDIN Cn Medium" panose="020B0606020101010102" pitchFamily="34" charset="0"/>
              </a:endParaRPr>
            </a:p>
          </p:txBody>
        </p:sp>
        <p:pic>
          <p:nvPicPr>
            <p:cNvPr id="12" name="object 12"/>
            <p:cNvPicPr/>
            <p:nvPr/>
          </p:nvPicPr>
          <p:blipFill>
            <a:blip r:embed="rId2" cstate="print"/>
            <a:stretch>
              <a:fillRect/>
            </a:stretch>
          </p:blipFill>
          <p:spPr>
            <a:xfrm>
              <a:off x="4920049" y="2220330"/>
              <a:ext cx="155943" cy="155943"/>
            </a:xfrm>
            <a:prstGeom prst="rect">
              <a:avLst/>
            </a:prstGeom>
          </p:spPr>
        </p:pic>
        <p:pic>
          <p:nvPicPr>
            <p:cNvPr id="13" name="object 13"/>
            <p:cNvPicPr/>
            <p:nvPr/>
          </p:nvPicPr>
          <p:blipFill>
            <a:blip r:embed="rId3" cstate="print"/>
            <a:stretch>
              <a:fillRect/>
            </a:stretch>
          </p:blipFill>
          <p:spPr>
            <a:xfrm>
              <a:off x="3353355" y="1198206"/>
              <a:ext cx="155943" cy="155943"/>
            </a:xfrm>
            <a:prstGeom prst="rect">
              <a:avLst/>
            </a:prstGeom>
          </p:spPr>
        </p:pic>
      </p:grpSp>
      <p:sp>
        <p:nvSpPr>
          <p:cNvPr id="14" name="object 14"/>
          <p:cNvSpPr txBox="1"/>
          <p:nvPr/>
        </p:nvSpPr>
        <p:spPr>
          <a:xfrm>
            <a:off x="3429000" y="2528693"/>
            <a:ext cx="1579621" cy="897682"/>
          </a:xfrm>
          <a:prstGeom prst="rect">
            <a:avLst/>
          </a:prstGeom>
        </p:spPr>
        <p:txBody>
          <a:bodyPr vert="horz" wrap="square" lIns="0" tIns="12700" rIns="0" bIns="0" rtlCol="0">
            <a:spAutoFit/>
          </a:bodyPr>
          <a:lstStyle/>
          <a:p>
            <a:pPr marL="167005" algn="r" rtl="0">
              <a:lnSpc>
                <a:spcPct val="100000"/>
              </a:lnSpc>
              <a:spcBef>
                <a:spcPts val="100"/>
              </a:spcBef>
            </a:pPr>
            <a:r>
              <a:rPr lang="es-PA" sz="1000" b="1" dirty="0">
                <a:solidFill>
                  <a:srgbClr val="FFFFFF"/>
                </a:solidFill>
                <a:latin typeface="AdihausDIN Cn Medium" panose="020B0606020101010102" pitchFamily="34" charset="0"/>
                <a:cs typeface="AdihausDIN Cn Medium" panose="020B0606020101010102" pitchFamily="34" charset="0"/>
              </a:rPr>
              <a:t>EXTERIOR DE MALLA</a:t>
            </a:r>
          </a:p>
          <a:p>
            <a:pPr marL="12700" marR="5080" indent="115570" algn="r" rtl="0">
              <a:lnSpc>
                <a:spcPts val="800"/>
              </a:lnSpc>
              <a:spcBef>
                <a:spcPts val="890"/>
              </a:spcBef>
            </a:pPr>
            <a:r>
              <a:rPr lang="es-PA" sz="800" dirty="0">
                <a:solidFill>
                  <a:srgbClr val="FFFFFF"/>
                </a:solidFill>
                <a:latin typeface="AdihausDIN Cn Medium" panose="020B0606020101010102" pitchFamily="34" charset="0"/>
                <a:cs typeface="AdihausDIN Cn Medium" panose="020B0606020101010102" pitchFamily="34" charset="0"/>
              </a:rPr>
              <a:t>LA MALLA TÉCNICA PROPORCIONA UN AJUSTE CÓMODO Y MAYOR SOPORTE.</a:t>
            </a:r>
            <a:br>
              <a:rPr lang="es-PA" sz="800" dirty="0">
                <a:solidFill>
                  <a:srgbClr val="FFFFFF"/>
                </a:solidFill>
                <a:latin typeface="AdihausDIN Cn Medium" panose="020B0606020101010102" pitchFamily="34" charset="0"/>
                <a:cs typeface="AdihausDIN Cn Medium" panose="020B0606020101010102" pitchFamily="34" charset="0"/>
              </a:rPr>
            </a:br>
            <a:r>
              <a:rPr lang="es-PA" sz="800" dirty="0">
                <a:solidFill>
                  <a:srgbClr val="FFFFFF"/>
                </a:solidFill>
                <a:latin typeface="AdihausDIN Cn Medium" panose="020B0606020101010102" pitchFamily="34" charset="0"/>
                <a:cs typeface="AdihausDIN Cn Medium" panose="020B0606020101010102" pitchFamily="34" charset="0"/>
              </a:rPr>
              <a:t>LOS PANELES DE VENTILACIÓN UBICADOS ESTRATÉGICAMENTE EN EL ANTEPIÉ </a:t>
            </a:r>
            <a:br>
              <a:rPr lang="es-PA" sz="800" dirty="0">
                <a:solidFill>
                  <a:srgbClr val="FFFFFF"/>
                </a:solidFill>
                <a:latin typeface="AdihausDIN Cn Medium" panose="020B0606020101010102" pitchFamily="34" charset="0"/>
                <a:cs typeface="AdihausDIN Cn Medium" panose="020B0606020101010102" pitchFamily="34" charset="0"/>
              </a:rPr>
            </a:br>
            <a:r>
              <a:rPr lang="es-PA" sz="800" dirty="0">
                <a:solidFill>
                  <a:srgbClr val="FFFFFF"/>
                </a:solidFill>
                <a:latin typeface="AdihausDIN Cn Medium" panose="020B0606020101010102" pitchFamily="34" charset="0"/>
                <a:cs typeface="AdihausDIN Cn Medium" panose="020B0606020101010102" pitchFamily="34" charset="0"/>
              </a:rPr>
              <a:t>Y LA ZONA MEDIA DEL PIE GARANTIZAN </a:t>
            </a:r>
            <a:br>
              <a:rPr lang="es-PA" sz="800" dirty="0">
                <a:solidFill>
                  <a:srgbClr val="FFFFFF"/>
                </a:solidFill>
                <a:latin typeface="AdihausDIN Cn Medium" panose="020B0606020101010102" pitchFamily="34" charset="0"/>
                <a:cs typeface="AdihausDIN Cn Medium" panose="020B0606020101010102" pitchFamily="34" charset="0"/>
              </a:rPr>
            </a:br>
            <a:r>
              <a:rPr lang="es-PA" sz="800" dirty="0">
                <a:solidFill>
                  <a:srgbClr val="FFFFFF"/>
                </a:solidFill>
                <a:latin typeface="AdihausDIN Cn Medium" panose="020B0606020101010102" pitchFamily="34" charset="0"/>
                <a:cs typeface="AdihausDIN Cn Medium" panose="020B0606020101010102" pitchFamily="34" charset="0"/>
              </a:rPr>
              <a:t>LA MÁXIMA VENTILACIÓN.</a:t>
            </a:r>
          </a:p>
        </p:txBody>
      </p:sp>
      <p:grpSp>
        <p:nvGrpSpPr>
          <p:cNvPr id="15" name="object 15"/>
          <p:cNvGrpSpPr/>
          <p:nvPr/>
        </p:nvGrpSpPr>
        <p:grpSpPr>
          <a:xfrm>
            <a:off x="2819400" y="2337093"/>
            <a:ext cx="2209800" cy="3545094"/>
            <a:chOff x="2819400" y="2337093"/>
            <a:chExt cx="2209800" cy="3545094"/>
          </a:xfrm>
        </p:grpSpPr>
        <p:sp>
          <p:nvSpPr>
            <p:cNvPr id="16" name="object 16"/>
            <p:cNvSpPr/>
            <p:nvPr/>
          </p:nvSpPr>
          <p:spPr>
            <a:xfrm>
              <a:off x="3772535" y="2721239"/>
              <a:ext cx="1256665" cy="0"/>
            </a:xfrm>
            <a:custGeom>
              <a:avLst/>
              <a:gdLst/>
              <a:ahLst/>
              <a:cxnLst/>
              <a:rect l="l" t="t" r="r" b="b"/>
              <a:pathLst>
                <a:path w="1256664">
                  <a:moveTo>
                    <a:pt x="0" y="0"/>
                  </a:moveTo>
                  <a:lnTo>
                    <a:pt x="1256626" y="0"/>
                  </a:lnTo>
                </a:path>
              </a:pathLst>
            </a:custGeom>
            <a:ln w="20523">
              <a:solidFill>
                <a:srgbClr val="FFFFFF"/>
              </a:solidFill>
            </a:ln>
          </p:spPr>
          <p:txBody>
            <a:bodyPr wrap="square" lIns="0" tIns="0" rIns="0" bIns="0" rtlCol="0"/>
            <a:lstStyle/>
            <a:p>
              <a:endParaRPr>
                <a:latin typeface="AdihausDIN Cn Medium" panose="020B0606020101010102" pitchFamily="34" charset="0"/>
                <a:cs typeface="AdihausDIN Cn Medium" panose="020B0606020101010102" pitchFamily="34" charset="0"/>
              </a:endParaRPr>
            </a:p>
          </p:txBody>
        </p:sp>
        <p:sp>
          <p:nvSpPr>
            <p:cNvPr id="17" name="object 17"/>
            <p:cNvSpPr/>
            <p:nvPr/>
          </p:nvSpPr>
          <p:spPr>
            <a:xfrm>
              <a:off x="3489704" y="2385112"/>
              <a:ext cx="249554" cy="312420"/>
            </a:xfrm>
            <a:custGeom>
              <a:avLst/>
              <a:gdLst/>
              <a:ahLst/>
              <a:cxnLst/>
              <a:rect l="l" t="t" r="r" b="b"/>
              <a:pathLst>
                <a:path w="249554" h="312419">
                  <a:moveTo>
                    <a:pt x="0" y="0"/>
                  </a:moveTo>
                  <a:lnTo>
                    <a:pt x="249504" y="312115"/>
                  </a:lnTo>
                </a:path>
              </a:pathLst>
            </a:custGeom>
            <a:ln w="20523">
              <a:solidFill>
                <a:srgbClr val="FFFFFF"/>
              </a:solidFill>
              <a:prstDash val="dot"/>
            </a:ln>
          </p:spPr>
          <p:txBody>
            <a:bodyPr wrap="square" lIns="0" tIns="0" rIns="0" bIns="0" rtlCol="0"/>
            <a:lstStyle/>
            <a:p>
              <a:endParaRPr>
                <a:latin typeface="AdihausDIN Cn Medium" panose="020B0606020101010102" pitchFamily="34" charset="0"/>
                <a:cs typeface="AdihausDIN Cn Medium" panose="020B0606020101010102" pitchFamily="34" charset="0"/>
              </a:endParaRPr>
            </a:p>
          </p:txBody>
        </p:sp>
        <p:sp>
          <p:nvSpPr>
            <p:cNvPr id="18" name="object 18"/>
            <p:cNvSpPr/>
            <p:nvPr/>
          </p:nvSpPr>
          <p:spPr>
            <a:xfrm>
              <a:off x="3451320" y="2337093"/>
              <a:ext cx="307340" cy="384175"/>
            </a:xfrm>
            <a:custGeom>
              <a:avLst/>
              <a:gdLst/>
              <a:ahLst/>
              <a:cxnLst/>
              <a:rect l="l" t="t" r="r" b="b"/>
              <a:pathLst>
                <a:path w="307339" h="384175">
                  <a:moveTo>
                    <a:pt x="0" y="0"/>
                  </a:moveTo>
                  <a:lnTo>
                    <a:pt x="0" y="0"/>
                  </a:lnTo>
                </a:path>
                <a:path w="307339" h="384175">
                  <a:moveTo>
                    <a:pt x="307086" y="384149"/>
                  </a:moveTo>
                  <a:lnTo>
                    <a:pt x="307086" y="384149"/>
                  </a:lnTo>
                </a:path>
              </a:pathLst>
            </a:custGeom>
            <a:ln w="20523">
              <a:solidFill>
                <a:srgbClr val="FFFFFF"/>
              </a:solidFill>
            </a:ln>
          </p:spPr>
          <p:txBody>
            <a:bodyPr wrap="square" lIns="0" tIns="0" rIns="0" bIns="0" rtlCol="0"/>
            <a:lstStyle/>
            <a:p>
              <a:endParaRPr>
                <a:latin typeface="AdihausDIN Cn Medium" panose="020B0606020101010102" pitchFamily="34" charset="0"/>
                <a:cs typeface="AdihausDIN Cn Medium" panose="020B0606020101010102" pitchFamily="34" charset="0"/>
              </a:endParaRPr>
            </a:p>
          </p:txBody>
        </p:sp>
        <p:sp>
          <p:nvSpPr>
            <p:cNvPr id="19" name="object 19"/>
            <p:cNvSpPr/>
            <p:nvPr/>
          </p:nvSpPr>
          <p:spPr>
            <a:xfrm>
              <a:off x="2819400" y="5836468"/>
              <a:ext cx="1965325" cy="45719"/>
            </a:xfrm>
            <a:custGeom>
              <a:avLst/>
              <a:gdLst/>
              <a:ahLst/>
              <a:cxnLst/>
              <a:rect l="l" t="t" r="r" b="b"/>
              <a:pathLst>
                <a:path w="1856104">
                  <a:moveTo>
                    <a:pt x="0" y="0"/>
                  </a:moveTo>
                  <a:lnTo>
                    <a:pt x="1856066" y="0"/>
                  </a:lnTo>
                </a:path>
              </a:pathLst>
            </a:custGeom>
            <a:ln w="20523">
              <a:solidFill>
                <a:srgbClr val="FFFFFF"/>
              </a:solidFill>
            </a:ln>
          </p:spPr>
          <p:txBody>
            <a:bodyPr wrap="square" lIns="0" tIns="0" rIns="0" bIns="0" rtlCol="0"/>
            <a:lstStyle/>
            <a:p>
              <a:endParaRPr>
                <a:latin typeface="AdihausDIN Cn Medium" panose="020B0606020101010102" pitchFamily="34" charset="0"/>
                <a:cs typeface="AdihausDIN Cn Medium" panose="020B0606020101010102" pitchFamily="34" charset="0"/>
              </a:endParaRPr>
            </a:p>
          </p:txBody>
        </p:sp>
      </p:grpSp>
      <p:sp>
        <p:nvSpPr>
          <p:cNvPr id="20" name="object 20"/>
          <p:cNvSpPr txBox="1"/>
          <p:nvPr/>
        </p:nvSpPr>
        <p:spPr>
          <a:xfrm>
            <a:off x="2831205" y="5653336"/>
            <a:ext cx="2030833" cy="692497"/>
          </a:xfrm>
          <a:prstGeom prst="rect">
            <a:avLst/>
          </a:prstGeom>
        </p:spPr>
        <p:txBody>
          <a:bodyPr vert="horz" wrap="square" lIns="0" tIns="12700" rIns="0" bIns="0" rtlCol="0">
            <a:spAutoFit/>
          </a:bodyPr>
          <a:lstStyle/>
          <a:p>
            <a:pPr marL="12700" rtl="0">
              <a:lnSpc>
                <a:spcPct val="100000"/>
              </a:lnSpc>
              <a:spcBef>
                <a:spcPts val="100"/>
              </a:spcBef>
            </a:pPr>
            <a:r>
              <a:rPr lang="es-PA" sz="1000" b="1" dirty="0">
                <a:solidFill>
                  <a:srgbClr val="FFFFFF"/>
                </a:solidFill>
                <a:latin typeface="AdihausDIN Cn Medium" panose="020B0606020101010102" pitchFamily="34" charset="0"/>
                <a:cs typeface="AdihausDIN Cn Medium" panose="020B0606020101010102" pitchFamily="34" charset="0"/>
              </a:rPr>
              <a:t>MEDIASUELA DE EVA Y PLACA DE TPU</a:t>
            </a:r>
          </a:p>
          <a:p>
            <a:pPr marL="12700" marR="5080" rtl="0">
              <a:lnSpc>
                <a:spcPts val="800"/>
              </a:lnSpc>
              <a:spcBef>
                <a:spcPts val="890"/>
              </a:spcBef>
            </a:pPr>
            <a:r>
              <a:rPr lang="es-PA" sz="800" dirty="0">
                <a:solidFill>
                  <a:srgbClr val="FFFFFF"/>
                </a:solidFill>
                <a:latin typeface="AdihausDIN Cn Medium" panose="020B0606020101010102" pitchFamily="34" charset="0"/>
                <a:cs typeface="AdihausDIN Cn Medium" panose="020B0606020101010102" pitchFamily="34" charset="0"/>
              </a:rPr>
              <a:t>LOS ESPACIOS VACÍOS EN EL DISEÑO DE LA MEDIASUELA CONVIERTEN LA PRESIÓN EN IMPULSO, SIN SACRIFICAR LA COMODIDAD. UNA PLACA DE TPU TRABAJA EN ARMONÍA CON LA MEDIASUELA PARA MAYOR ESTABILIDAD.</a:t>
            </a:r>
          </a:p>
        </p:txBody>
      </p:sp>
      <p:grpSp>
        <p:nvGrpSpPr>
          <p:cNvPr id="21" name="object 21"/>
          <p:cNvGrpSpPr/>
          <p:nvPr/>
        </p:nvGrpSpPr>
        <p:grpSpPr>
          <a:xfrm>
            <a:off x="595438" y="4772436"/>
            <a:ext cx="2090420" cy="1178560"/>
            <a:chOff x="595438" y="4772436"/>
            <a:chExt cx="2090420" cy="1178560"/>
          </a:xfrm>
        </p:grpSpPr>
        <p:pic>
          <p:nvPicPr>
            <p:cNvPr id="22" name="object 22"/>
            <p:cNvPicPr/>
            <p:nvPr/>
          </p:nvPicPr>
          <p:blipFill>
            <a:blip r:embed="rId4" cstate="print"/>
            <a:stretch>
              <a:fillRect/>
            </a:stretch>
          </p:blipFill>
          <p:spPr>
            <a:xfrm>
              <a:off x="595438" y="4772436"/>
              <a:ext cx="155943" cy="155943"/>
            </a:xfrm>
            <a:prstGeom prst="rect">
              <a:avLst/>
            </a:prstGeom>
          </p:spPr>
        </p:pic>
        <p:pic>
          <p:nvPicPr>
            <p:cNvPr id="23" name="object 23"/>
            <p:cNvPicPr/>
            <p:nvPr/>
          </p:nvPicPr>
          <p:blipFill>
            <a:blip r:embed="rId2" cstate="print"/>
            <a:stretch>
              <a:fillRect/>
            </a:stretch>
          </p:blipFill>
          <p:spPr>
            <a:xfrm>
              <a:off x="2162133" y="5794560"/>
              <a:ext cx="155943" cy="155943"/>
            </a:xfrm>
            <a:prstGeom prst="rect">
              <a:avLst/>
            </a:prstGeom>
          </p:spPr>
        </p:pic>
        <p:sp>
          <p:nvSpPr>
            <p:cNvPr id="24" name="object 24"/>
            <p:cNvSpPr/>
            <p:nvPr/>
          </p:nvSpPr>
          <p:spPr>
            <a:xfrm>
              <a:off x="2289596" y="4899524"/>
              <a:ext cx="372110" cy="880744"/>
            </a:xfrm>
            <a:custGeom>
              <a:avLst/>
              <a:gdLst/>
              <a:ahLst/>
              <a:cxnLst/>
              <a:rect l="l" t="t" r="r" b="b"/>
              <a:pathLst>
                <a:path w="372110" h="880745">
                  <a:moveTo>
                    <a:pt x="371995" y="880160"/>
                  </a:moveTo>
                  <a:lnTo>
                    <a:pt x="0" y="0"/>
                  </a:lnTo>
                </a:path>
              </a:pathLst>
            </a:custGeom>
            <a:ln w="20523">
              <a:solidFill>
                <a:srgbClr val="FFFFFF"/>
              </a:solidFill>
              <a:prstDash val="dot"/>
            </a:ln>
          </p:spPr>
          <p:txBody>
            <a:bodyPr wrap="square" lIns="0" tIns="0" rIns="0" bIns="0" rtlCol="0"/>
            <a:lstStyle/>
            <a:p>
              <a:endParaRPr>
                <a:latin typeface="AdihausDIN Cn Medium" panose="020B0606020101010102" pitchFamily="34" charset="0"/>
                <a:cs typeface="AdihausDIN Cn Medium" panose="020B0606020101010102" pitchFamily="34" charset="0"/>
              </a:endParaRPr>
            </a:p>
          </p:txBody>
        </p:sp>
        <p:sp>
          <p:nvSpPr>
            <p:cNvPr id="25" name="object 25"/>
            <p:cNvSpPr/>
            <p:nvPr/>
          </p:nvSpPr>
          <p:spPr>
            <a:xfrm>
              <a:off x="2277591" y="4871130"/>
              <a:ext cx="408305" cy="965835"/>
            </a:xfrm>
            <a:custGeom>
              <a:avLst/>
              <a:gdLst/>
              <a:ahLst/>
              <a:cxnLst/>
              <a:rect l="l" t="t" r="r" b="b"/>
              <a:pathLst>
                <a:path w="408305" h="965835">
                  <a:moveTo>
                    <a:pt x="408000" y="965339"/>
                  </a:moveTo>
                  <a:lnTo>
                    <a:pt x="408000" y="965339"/>
                  </a:lnTo>
                </a:path>
                <a:path w="408305" h="965835">
                  <a:moveTo>
                    <a:pt x="0" y="0"/>
                  </a:moveTo>
                  <a:lnTo>
                    <a:pt x="0" y="0"/>
                  </a:lnTo>
                </a:path>
              </a:pathLst>
            </a:custGeom>
            <a:ln w="20523">
              <a:solidFill>
                <a:srgbClr val="FFFFFF"/>
              </a:solidFill>
            </a:ln>
          </p:spPr>
          <p:txBody>
            <a:bodyPr wrap="square" lIns="0" tIns="0" rIns="0" bIns="0" rtlCol="0"/>
            <a:lstStyle/>
            <a:p>
              <a:endParaRPr>
                <a:latin typeface="AdihausDIN Cn Medium" panose="020B0606020101010102" pitchFamily="34" charset="0"/>
                <a:cs typeface="AdihausDIN Cn Medium" panose="020B0606020101010102"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50D9B4FFD1F54A93E018E26B79F1E2" ma:contentTypeVersion="20" ma:contentTypeDescription="Create a new document." ma:contentTypeScope="" ma:versionID="4c599017f10405fb603afb4d755dcb6d">
  <xsd:schema xmlns:xsd="http://www.w3.org/2001/XMLSchema" xmlns:xs="http://www.w3.org/2001/XMLSchema" xmlns:p="http://schemas.microsoft.com/office/2006/metadata/properties" xmlns:ns2="ab33190f-3309-49ec-b45c-8f4831ce3571" xmlns:ns3="50b2803a-4339-49d7-a833-8fde12d50afc" targetNamespace="http://schemas.microsoft.com/office/2006/metadata/properties" ma:root="true" ma:fieldsID="53285c7d520e05364d8106943392afce" ns2:_="" ns3:_="">
    <xsd:import namespace="ab33190f-3309-49ec-b45c-8f4831ce3571"/>
    <xsd:import namespace="50b2803a-4339-49d7-a833-8fde12d50a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3190f-3309-49ec-b45c-8f4831ce35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952bda3-1a3f-445c-80af-ac4d52648f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b2803a-4339-49d7-a833-8fde12d50a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2634f23-932d-47fd-9de9-2b3f76fcfe50}" ma:internalName="TaxCatchAll" ma:showField="CatchAllData" ma:web="50b2803a-4339-49d7-a833-8fde12d50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0b2803a-4339-49d7-a833-8fde12d50afc" xsi:nil="true"/>
    <lcf76f155ced4ddcb4097134ff3c332f xmlns="ab33190f-3309-49ec-b45c-8f4831ce35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514D63-A84C-4B94-BC2F-3EC0F1E13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33190f-3309-49ec-b45c-8f4831ce3571"/>
    <ds:schemaRef ds:uri="50b2803a-4339-49d7-a833-8fde12d50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28AB38-249F-4633-BD99-E24A5184444E}">
  <ds:schemaRefs>
    <ds:schemaRef ds:uri="http://schemas.microsoft.com/sharepoint/v3/contenttype/forms"/>
  </ds:schemaRefs>
</ds:datastoreItem>
</file>

<file path=customXml/itemProps3.xml><?xml version="1.0" encoding="utf-8"?>
<ds:datastoreItem xmlns:ds="http://schemas.openxmlformats.org/officeDocument/2006/customXml" ds:itemID="{7D54B65D-6D9B-4FA5-B5E1-5A14454E54F8}">
  <ds:schemaRefs>
    <ds:schemaRef ds:uri="50b2803a-4339-49d7-a833-8fde12d50afc"/>
    <ds:schemaRef ds:uri="http://purl.org/dc/elements/1.1/"/>
    <ds:schemaRef ds:uri="http://schemas.microsoft.com/office/2006/metadata/properties"/>
    <ds:schemaRef ds:uri="ab33190f-3309-49ec-b45c-8f4831ce357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1c3ba50a-93e8-411f-aceb-87183474575f}" enabled="1" method="Privileged" siteId="{3bfeb222-e42c-4535-aace-ea6f7751369b}" removed="0"/>
</clbl:labelList>
</file>

<file path=docProps/app.xml><?xml version="1.0" encoding="utf-8"?>
<Properties xmlns="http://schemas.openxmlformats.org/officeDocument/2006/extended-properties" xmlns:vt="http://schemas.openxmlformats.org/officeDocument/2006/docPropsVTypes">
  <Template/>
  <TotalTime>0</TotalTime>
  <Words>140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AdihausDIN Cn Medium</vt:lpstr>
      <vt:lpstr>adineue PRO Cond</vt:lpstr>
      <vt:lpstr>adineue PRO Cond TT</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Fernandez, Angela [External]</dc:creator>
  <cp:lastModifiedBy>Pinto, Elisbeth</cp:lastModifiedBy>
  <cp:revision>6</cp:revision>
  <dcterms:created xsi:type="dcterms:W3CDTF">2023-06-19T17:17:03Z</dcterms:created>
  <dcterms:modified xsi:type="dcterms:W3CDTF">2023-06-27T18:36:45Z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2023-06-06T00:00:00Z</vt:filetime>
  </property>
  <property fmtid="{D5CDD505-2E9C-101B-9397-08002B2CF9AE}" pid="3" name="Creator">
    <vt:lpwstr>Adobe InDesign 18.3 (Macintosh)</vt:lpwstr>
  </property>
  <property fmtid="{D5CDD505-2E9C-101B-9397-08002B2CF9AE}" pid="4" name="LastSaved">
    <vt:filetime>2023-06-19T00:00:00Z</vt:filetime>
  </property>
  <property fmtid="{D5CDD505-2E9C-101B-9397-08002B2CF9AE}" pid="5" name="ContentTypeId">
    <vt:lpwstr>0x0101001450D9B4FFD1F54A93E018E26B79F1E2</vt:lpwstr>
  </property>
  <property fmtid="{D5CDD505-2E9C-101B-9397-08002B2CF9AE}" pid="6" name="MediaServiceImageTags">
    <vt:lpwstr/>
  </property>
</Properties>
</file>